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3086100"/>
            <a:ext cx="115633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0512"/>
            <a:ext cx="115443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62087"/>
            <a:ext cx="115347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5439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052736"/>
            <a:ext cx="2533650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2997" y="3212976"/>
            <a:ext cx="2447925" cy="186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52956" y="1024384"/>
            <a:ext cx="2807965" cy="197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570" y="1772816"/>
            <a:ext cx="32821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4345" y="1772816"/>
            <a:ext cx="32821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180" y="2420887"/>
            <a:ext cx="2823492" cy="508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72348" y="2492896"/>
            <a:ext cx="22755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67873" y="2492896"/>
            <a:ext cx="333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1048" y="3007246"/>
            <a:ext cx="75051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1048" y="3388246"/>
            <a:ext cx="75051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360" y="3807346"/>
            <a:ext cx="303898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92344" y="2998664"/>
            <a:ext cx="2677666" cy="2437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30985" y="3807346"/>
            <a:ext cx="32255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8210" y="4178820"/>
            <a:ext cx="3369518" cy="474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31010" y="4283596"/>
            <a:ext cx="32255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21060" y="4759846"/>
            <a:ext cx="41467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1060" y="5178946"/>
            <a:ext cx="41467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91821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37150" y="2348880"/>
            <a:ext cx="45803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000" y="2596530"/>
            <a:ext cx="45803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000" y="3091830"/>
            <a:ext cx="45803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318" y="3549985"/>
            <a:ext cx="30516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87056" y="3529980"/>
            <a:ext cx="12966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11031" y="3529980"/>
            <a:ext cx="48064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430" y="4005064"/>
            <a:ext cx="79648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2025-12-17T10:18:33Z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